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A2E4-EE06-41CB-ACD0-E1403816D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F3BACB-AF57-4266-A082-FF2B038BE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C63E7-5E43-4401-B46E-17B1A301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0ECF-744E-4FE0-89A0-7291DB5F1D80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7628D-6682-414B-A13E-DDD8B96F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02764-DFF1-44C6-B5F5-67FF5E27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CBA3-53F1-4824-A102-CEBBB73ED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9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6994E-A122-42FB-9CEA-9E355DD4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368B6-F20F-4C42-8563-3A91A3EFF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F5576-F5FB-43F9-AE9F-B04E44880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0ECF-744E-4FE0-89A0-7291DB5F1D80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B3E7F-C5DE-4D3E-85E1-7CD406003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59FBC-B154-4C1D-8979-33B9734B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CBA3-53F1-4824-A102-CEBBB73ED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0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18B88-F091-4763-83D5-F40D3824B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AC9A1-C5B4-42F0-BF8A-FFE8EDFC8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64FA6-38EA-45AB-B84A-D297DB4F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0ECF-744E-4FE0-89A0-7291DB5F1D80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B70D2-0F16-4377-B041-07C618986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A4733-AD26-4983-A614-72B55A8E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CBA3-53F1-4824-A102-CEBBB73ED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6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0771-88D5-4868-9093-BE1F5194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E349A-011C-4C90-B2D8-A2576D4CE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62990-F847-4093-A1C4-B57A76AB7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0ECF-744E-4FE0-89A0-7291DB5F1D80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E5B80-93EF-4FE0-A117-F4C56E8A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CD27F-C386-4DC8-A0E2-D712F642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CBA3-53F1-4824-A102-CEBBB73ED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9FEE6-D9E1-4266-8384-D6C97D1E5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F1265-1CD0-4A05-B20C-1CE1BA426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2C61-350E-4282-8DE2-9E1330F0A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0ECF-744E-4FE0-89A0-7291DB5F1D80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35430-7B2D-474D-BD15-401D6AAF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47247-ACDE-425E-9FDC-45FA768C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CBA3-53F1-4824-A102-CEBBB73ED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3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4052C-2F2E-4D7D-9CEA-F176EABE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92F67-DD5C-4662-9B9E-7F876E483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A9193-C5D8-4FDC-82BF-06CCE68ED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BE15F-A178-4714-A541-F5FE13178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0ECF-744E-4FE0-89A0-7291DB5F1D80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C723E-C4FA-4E0A-8948-49FB0C4F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67097-1286-4B2C-8B04-6E942A84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CBA3-53F1-4824-A102-CEBBB73ED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2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D389-6CDD-4E00-9E10-48A06A50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D8011-DA12-40D8-9052-1ADD4951D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15067-2736-4D10-9185-0415B453B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47EAD-B212-4A02-A41D-9E28FD14F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E04A1-3BC8-4478-B6F1-09BB82059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568D0-43D8-48A8-9B93-E0DBD606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0ECF-744E-4FE0-89A0-7291DB5F1D80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844958-FEB3-4766-B6E0-7F7F54AB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D0B1C5-96C0-4D73-AB8E-1FC04BB5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CBA3-53F1-4824-A102-CEBBB73ED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1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0519-2494-4283-A7B6-017E66BD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32425-5FCC-41F0-A7CF-C50F8296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0ECF-744E-4FE0-89A0-7291DB5F1D80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70497-7AC5-4532-A39F-51DB4D49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B2367-C4E2-46C2-9254-CDEF80BA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CBA3-53F1-4824-A102-CEBBB73ED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3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129791-9AC3-43C4-81C9-A7CFB344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0ECF-744E-4FE0-89A0-7291DB5F1D80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169C2-670C-41C4-BC7A-6CA6F092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FD3EE-1081-4A99-B909-9274243E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CBA3-53F1-4824-A102-CEBBB73ED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5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D780-13E2-4A03-948E-CECC87FA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14180-BA0D-422E-AE0F-63DFBC832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E4846-1CF0-4E9E-9024-EE3BD1EAD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C55A8-46FC-4642-B778-D3D8FC9B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0ECF-744E-4FE0-89A0-7291DB5F1D80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8DF67-8030-49EA-AC89-876F246B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00E2A-81C2-472F-BE51-592B7D9C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CBA3-53F1-4824-A102-CEBBB73ED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0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0DEC1-5EFB-42F6-9C29-D602D575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CDADE2-81FD-4070-86C0-4602AE852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858EF-AE13-4091-99AB-2F9297789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97675-5869-4BB0-8F69-479D56D6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0ECF-744E-4FE0-89A0-7291DB5F1D80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1C5F2-D211-4D49-BD94-39A57932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4AB27-D656-48D2-BEFC-876A3928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CBA3-53F1-4824-A102-CEBBB73ED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6310E8-2823-4D48-A80E-2E68E113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98B0F-3723-4CFE-8D48-F5DF279C9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18EDF-C08E-483C-8FB9-44BE5FE0D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F0ECF-744E-4FE0-89A0-7291DB5F1D80}" type="datetimeFigureOut">
              <a:rPr lang="en-US" smtClean="0"/>
              <a:t>24/04/2024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EA799-E9E8-4F7F-BD8B-B37D36C9D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DA60E-1E69-4770-9D8C-7077F74AB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4CBA3-53F1-4824-A102-CEBBB73ED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4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lip tuyên truyền">
            <a:hlinkClick r:id="" action="ppaction://media"/>
            <a:extLst>
              <a:ext uri="{FF2B5EF4-FFF2-40B4-BE49-F238E27FC236}">
                <a16:creationId xmlns:a16="http://schemas.microsoft.com/office/drawing/2014/main" id="{C3AE0ED1-1B07-4F80-BF55-27FDE2D9B2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6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Thanh</dc:creator>
  <cp:lastModifiedBy>Thanh Thanh</cp:lastModifiedBy>
  <cp:revision>2</cp:revision>
  <dcterms:created xsi:type="dcterms:W3CDTF">2024-04-24T09:22:44Z</dcterms:created>
  <dcterms:modified xsi:type="dcterms:W3CDTF">2024-04-24T09:23:53Z</dcterms:modified>
</cp:coreProperties>
</file>